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64" r:id="rId2"/>
    <p:sldId id="266" r:id="rId3"/>
    <p:sldId id="274" r:id="rId4"/>
    <p:sldId id="275" r:id="rId5"/>
    <p:sldId id="276" r:id="rId6"/>
    <p:sldId id="269" r:id="rId7"/>
    <p:sldId id="272" r:id="rId8"/>
    <p:sldId id="273" r:id="rId9"/>
    <p:sldId id="271" r:id="rId10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A72E"/>
    <a:srgbClr val="145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96" autoAdjust="0"/>
    <p:restoredTop sz="94623"/>
  </p:normalViewPr>
  <p:slideViewPr>
    <p:cSldViewPr snapToGrid="0">
      <p:cViewPr>
        <p:scale>
          <a:sx n="62" d="100"/>
          <a:sy n="62" d="100"/>
        </p:scale>
        <p:origin x="273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88C6-5F9E-0942-B544-B41BDFB66635}" type="datetimeFigureOut">
              <a:rPr lang="en-US" smtClean="0"/>
              <a:t>10/7/25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59F70-A9ED-A94E-A70C-B5422C343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C982-DBFC-1A4B-9D6D-B49AF716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C8CFA-1938-C550-1387-30A8DA19B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31E21-2ED2-5673-21B8-CBA434A5E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1B8CF-DEB3-35F5-598B-0BE4DA5CA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7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B0CE-9F9C-49FC-9B9D-F221E4EBF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E866E-358D-F8E0-8495-3B59BB7A8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D99E-0B55-5D2F-8C2F-559DCCE46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 Version New letters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D0C1B-D508-A5DE-E1C5-CE2B2D4E9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34534-CFA6-B24A-B3A7-2B3FC2FDF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5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9BF34-66A7-D540-8187-8B9C4AF8F1B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D086A-6E85-674C-A41F-DC14D3941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13.jp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2.jp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jp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36.png"/><Relationship Id="rId12" Type="http://schemas.openxmlformats.org/officeDocument/2006/relationships/image" Target="../media/image12.jp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24.png"/><Relationship Id="rId23" Type="http://schemas.openxmlformats.org/officeDocument/2006/relationships/image" Target="../media/image46.png"/><Relationship Id="rId10" Type="http://schemas.openxmlformats.org/officeDocument/2006/relationships/image" Target="../media/image39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23.png"/><Relationship Id="rId2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3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21" Type="http://schemas.openxmlformats.org/officeDocument/2006/relationships/image" Target="../media/image59.png"/><Relationship Id="rId7" Type="http://schemas.openxmlformats.org/officeDocument/2006/relationships/image" Target="../media/image51.png"/><Relationship Id="rId12" Type="http://schemas.openxmlformats.org/officeDocument/2006/relationships/image" Target="../media/image13.jp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2.jpg"/><Relationship Id="rId5" Type="http://schemas.openxmlformats.org/officeDocument/2006/relationships/image" Target="../media/image49.png"/><Relationship Id="rId15" Type="http://schemas.openxmlformats.org/officeDocument/2006/relationships/image" Target="../media/image25.png"/><Relationship Id="rId10" Type="http://schemas.openxmlformats.org/officeDocument/2006/relationships/image" Target="../media/image54.png"/><Relationship Id="rId19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jp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jpg"/><Relationship Id="rId5" Type="http://schemas.openxmlformats.org/officeDocument/2006/relationships/image" Target="../media/image63.jpg"/><Relationship Id="rId10" Type="http://schemas.openxmlformats.org/officeDocument/2006/relationships/image" Target="../media/image68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jpg"/><Relationship Id="rId18" Type="http://schemas.openxmlformats.org/officeDocument/2006/relationships/image" Target="../media/image76.jpg"/><Relationship Id="rId3" Type="http://schemas.openxmlformats.org/officeDocument/2006/relationships/image" Target="../media/image61.png"/><Relationship Id="rId21" Type="http://schemas.openxmlformats.org/officeDocument/2006/relationships/image" Target="../media/image79.jpg"/><Relationship Id="rId7" Type="http://schemas.openxmlformats.org/officeDocument/2006/relationships/image" Target="../media/image65.png"/><Relationship Id="rId12" Type="http://schemas.openxmlformats.org/officeDocument/2006/relationships/image" Target="../media/image70.jpg"/><Relationship Id="rId17" Type="http://schemas.openxmlformats.org/officeDocument/2006/relationships/image" Target="../media/image75.jpg"/><Relationship Id="rId2" Type="http://schemas.openxmlformats.org/officeDocument/2006/relationships/image" Target="../media/image60.png"/><Relationship Id="rId16" Type="http://schemas.openxmlformats.org/officeDocument/2006/relationships/image" Target="../media/image74.jpg"/><Relationship Id="rId20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jpg"/><Relationship Id="rId5" Type="http://schemas.openxmlformats.org/officeDocument/2006/relationships/image" Target="../media/image63.jpg"/><Relationship Id="rId15" Type="http://schemas.openxmlformats.org/officeDocument/2006/relationships/image" Target="../media/image73.jpg"/><Relationship Id="rId23" Type="http://schemas.openxmlformats.org/officeDocument/2006/relationships/image" Target="../media/image81.png"/><Relationship Id="rId10" Type="http://schemas.openxmlformats.org/officeDocument/2006/relationships/image" Target="../media/image68.jpg"/><Relationship Id="rId19" Type="http://schemas.openxmlformats.org/officeDocument/2006/relationships/image" Target="../media/image77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Relationship Id="rId14" Type="http://schemas.openxmlformats.org/officeDocument/2006/relationships/image" Target="../media/image72.jpg"/><Relationship Id="rId22" Type="http://schemas.openxmlformats.org/officeDocument/2006/relationships/image" Target="../media/image8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if"/><Relationship Id="rId3" Type="http://schemas.openxmlformats.org/officeDocument/2006/relationships/image" Target="../media/image83.tif"/><Relationship Id="rId7" Type="http://schemas.openxmlformats.org/officeDocument/2006/relationships/image" Target="../media/image87.tif"/><Relationship Id="rId2" Type="http://schemas.openxmlformats.org/officeDocument/2006/relationships/image" Target="../media/image8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tif"/><Relationship Id="rId11" Type="http://schemas.openxmlformats.org/officeDocument/2006/relationships/image" Target="../media/image91.png"/><Relationship Id="rId5" Type="http://schemas.openxmlformats.org/officeDocument/2006/relationships/image" Target="../media/image85.tif"/><Relationship Id="rId10" Type="http://schemas.openxmlformats.org/officeDocument/2006/relationships/image" Target="../media/image90.tif"/><Relationship Id="rId4" Type="http://schemas.openxmlformats.org/officeDocument/2006/relationships/image" Target="../media/image84.tif"/><Relationship Id="rId9" Type="http://schemas.openxmlformats.org/officeDocument/2006/relationships/image" Target="../media/image89.ti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94.png"/><Relationship Id="rId4" Type="http://schemas.microsoft.com/office/2007/relationships/hdphoto" Target="../media/hdphoto1.wdp"/><Relationship Id="rId9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scale&#10;&#10;AI-generated content may be incorrect.">
            <a:extLst>
              <a:ext uri="{FF2B5EF4-FFF2-40B4-BE49-F238E27FC236}">
                <a16:creationId xmlns:a16="http://schemas.microsoft.com/office/drawing/2014/main" id="{861A3588-51FA-907B-BFEB-AFBA411F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913"/>
            <a:ext cx="12906756" cy="4677156"/>
          </a:xfrm>
          <a:prstGeom prst="rect">
            <a:avLst/>
          </a:prstGeom>
        </p:spPr>
      </p:pic>
      <p:pic>
        <p:nvPicPr>
          <p:cNvPr id="56" name="Picture 55" descr="A green and blue gradient bar graph&#10;&#10;AI-generated content may be incorrect.">
            <a:extLst>
              <a:ext uri="{FF2B5EF4-FFF2-40B4-BE49-F238E27FC236}">
                <a16:creationId xmlns:a16="http://schemas.microsoft.com/office/drawing/2014/main" id="{45812965-6CC3-96B9-8821-BB1C48BF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57" y="2338577"/>
            <a:ext cx="1329358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29FC2C3-726D-A23B-1D52-33AD68D702BE}"/>
              </a:ext>
            </a:extLst>
          </p:cNvPr>
          <p:cNvSpPr/>
          <p:nvPr/>
        </p:nvSpPr>
        <p:spPr>
          <a:xfrm>
            <a:off x="0" y="-2269709"/>
            <a:ext cx="11338118" cy="1196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4934769-93F7-D62E-4A24-BF68BB5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226" y="5620584"/>
            <a:ext cx="867892" cy="2521187"/>
          </a:xfrm>
          <a:prstGeom prst="rect">
            <a:avLst/>
          </a:prstGeom>
        </p:spPr>
      </p:pic>
      <p:pic>
        <p:nvPicPr>
          <p:cNvPr id="24" name="Picture 23" descr="A graph of a function&#10;&#10;AI-generated content may be incorrect.">
            <a:extLst>
              <a:ext uri="{FF2B5EF4-FFF2-40B4-BE49-F238E27FC236}">
                <a16:creationId xmlns:a16="http://schemas.microsoft.com/office/drawing/2014/main" id="{6E53E02A-5A87-104C-F671-66FDFDC4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28325"/>
            <a:ext cx="5122329" cy="1856232"/>
          </a:xfrm>
          <a:prstGeom prst="rect">
            <a:avLst/>
          </a:prstGeom>
        </p:spPr>
      </p:pic>
      <p:pic>
        <p:nvPicPr>
          <p:cNvPr id="25" name="Picture 24" descr="A graph of a function&#10;&#10;AI-generated content may be incorrect.">
            <a:extLst>
              <a:ext uri="{FF2B5EF4-FFF2-40B4-BE49-F238E27FC236}">
                <a16:creationId xmlns:a16="http://schemas.microsoft.com/office/drawing/2014/main" id="{C7CDC9EB-EAD0-71C6-B5D1-FA3FF72C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330" y="4077283"/>
            <a:ext cx="5263181" cy="1907274"/>
          </a:xfrm>
          <a:prstGeom prst="rect">
            <a:avLst/>
          </a:prstGeom>
        </p:spPr>
      </p:pic>
      <p:pic>
        <p:nvPicPr>
          <p:cNvPr id="26" name="Picture 25" descr="A graph of a number of numbers and a number of squares&#10;&#10;AI-generated content may be incorrect.">
            <a:extLst>
              <a:ext uri="{FF2B5EF4-FFF2-40B4-BE49-F238E27FC236}">
                <a16:creationId xmlns:a16="http://schemas.microsoft.com/office/drawing/2014/main" id="{15AC32C5-0B91-3121-F880-52FABDE8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930484"/>
            <a:ext cx="5122329" cy="1856232"/>
          </a:xfrm>
          <a:prstGeom prst="rect">
            <a:avLst/>
          </a:prstGeom>
        </p:spPr>
      </p:pic>
      <p:pic>
        <p:nvPicPr>
          <p:cNvPr id="27" name="Picture 26" descr="A graph of a function&#10;&#10;AI-generated content may be incorrect.">
            <a:extLst>
              <a:ext uri="{FF2B5EF4-FFF2-40B4-BE49-F238E27FC236}">
                <a16:creationId xmlns:a16="http://schemas.microsoft.com/office/drawing/2014/main" id="{72938EDA-CA56-FEE7-CA47-EEE0DDF0A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88350"/>
            <a:ext cx="5122329" cy="1856232"/>
          </a:xfrm>
          <a:prstGeom prst="rect">
            <a:avLst/>
          </a:prstGeom>
        </p:spPr>
      </p:pic>
      <p:pic>
        <p:nvPicPr>
          <p:cNvPr id="28" name="Picture 27" descr="A graph of a function&#10;&#10;AI-generated content may be incorrect.">
            <a:extLst>
              <a:ext uri="{FF2B5EF4-FFF2-40B4-BE49-F238E27FC236}">
                <a16:creationId xmlns:a16="http://schemas.microsoft.com/office/drawing/2014/main" id="{53145E8F-62EE-BFD3-6843-5C5905F3A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2328" y="5884267"/>
            <a:ext cx="5263181" cy="1907273"/>
          </a:xfrm>
          <a:prstGeom prst="rect">
            <a:avLst/>
          </a:prstGeom>
        </p:spPr>
      </p:pic>
      <p:pic>
        <p:nvPicPr>
          <p:cNvPr id="29" name="Picture 28" descr="A graph of a function&#10;&#10;AI-generated content may be incorrect.">
            <a:extLst>
              <a:ext uri="{FF2B5EF4-FFF2-40B4-BE49-F238E27FC236}">
                <a16:creationId xmlns:a16="http://schemas.microsoft.com/office/drawing/2014/main" id="{FE10A304-DAC3-D87A-6481-A8E83BC8D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329" y="7783684"/>
            <a:ext cx="5281617" cy="19139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FC3C12-4E4D-8329-CFFE-B33DA789D288}"/>
              </a:ext>
            </a:extLst>
          </p:cNvPr>
          <p:cNvCxnSpPr/>
          <p:nvPr/>
        </p:nvCxnSpPr>
        <p:spPr>
          <a:xfrm>
            <a:off x="15802336" y="5379072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BFB48A-5E73-D192-84C4-14039F4C6392}"/>
              </a:ext>
            </a:extLst>
          </p:cNvPr>
          <p:cNvCxnSpPr/>
          <p:nvPr/>
        </p:nvCxnSpPr>
        <p:spPr>
          <a:xfrm>
            <a:off x="15858216" y="6654999"/>
            <a:ext cx="1557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E1C311-8B72-C5A6-B329-BD5441108583}"/>
              </a:ext>
            </a:extLst>
          </p:cNvPr>
          <p:cNvCxnSpPr>
            <a:cxnSpLocks/>
          </p:cNvCxnSpPr>
          <p:nvPr/>
        </p:nvCxnSpPr>
        <p:spPr>
          <a:xfrm>
            <a:off x="16750603" y="4430806"/>
            <a:ext cx="0" cy="145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145DAFEF-4FDA-E824-9086-6325AED0D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1716459"/>
            <a:ext cx="11338117" cy="583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89863-B611-85E4-4E15-1FE5E1DE3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4397" y="-87829"/>
            <a:ext cx="81724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0B7010E-0279-C9F4-5B7C-B11EF9B0805A}"/>
              </a:ext>
            </a:extLst>
          </p:cNvPr>
          <p:cNvSpPr/>
          <p:nvPr/>
        </p:nvSpPr>
        <p:spPr>
          <a:xfrm>
            <a:off x="-2735263" y="0"/>
            <a:ext cx="20908963" cy="838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B1757D-C71F-A78A-6A8E-583D1AEE25DE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B2AA8-EC3F-5BF2-3A79-3A00DD42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1E47B-FDFB-79DC-0439-D7DE3D59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10D247-B277-0920-AD00-A846EC2E4696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5B7D5-FABF-5906-C86D-F0D0EE6B8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D7C57C-3C71-91A0-2BDF-AF9EBFFABF86}"/>
              </a:ext>
            </a:extLst>
          </p:cNvPr>
          <p:cNvSpPr txBox="1"/>
          <p:nvPr/>
        </p:nvSpPr>
        <p:spPr>
          <a:xfrm>
            <a:off x="15073734" y="14740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ambria Math" panose="02040503050406030204" pitchFamily="18" charset="0"/>
              </a:rPr>
              <a:t>Observable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EF90C-74B3-B3AA-158A-4E9FBE6FB654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CC9141-F8C2-FE9D-3EE0-F04507C2FF14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32B4D5-3DCE-60D5-DE50-3D849448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F4BEF-707A-0327-B60D-72C54306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7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DEDBD6-229E-60B8-8225-427509BC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0BBC91-B2C9-A355-DF02-09267915DAAF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/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73DE5-7540-0246-7C49-9A79BECC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635" y="3202613"/>
                <a:ext cx="2908300" cy="472758"/>
              </a:xfrm>
              <a:prstGeom prst="rect">
                <a:avLst/>
              </a:prstGeom>
              <a:blipFill>
                <a:blip r:embed="rId9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39C639-A17F-A310-BD85-404A0781C726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14DA9-D552-6622-10D3-4A385C2DA29C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9E554-72D9-4CFB-5B11-DED30120F854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57776-382D-49CA-35C8-E2872B26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009706A-16D9-0B50-1267-B4FE73C33182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53AED-44D5-AF9D-4B73-B3E50892388E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E5337-3599-F003-EA9F-91A220896E42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68A88-7220-3AA3-A456-508954255AFF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EAD971-D562-8B48-8E59-8F8EBDF1B83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8D78F-0102-A0FD-0B3F-6D70BB203DAC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/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841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6A05B7-F4A6-01E4-6911-97FC9B96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436" y="558575"/>
                <a:ext cx="28448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113E1-03D5-427A-24B5-6D628D9CDDD0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21B98-36A7-1477-0995-E3C94486ED50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A0C482-0ADD-3463-049F-5C65CF549A8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6DEB7F-BCEB-D910-56FB-CC59260C0C29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15004-4723-4A2B-3CA2-AD4F2E7D8B62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C8606-FE56-B68B-477A-85F26028A7DF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7DB56-8C5C-ABDC-F3CD-47DE9A98DD1E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407F5-9A6D-3DAD-C3F0-F7344C8F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2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3BFF23-5A77-7FC2-0B4C-EAC4FEE40581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B91A1-A5DD-F49E-8353-2A1D8822AE73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98DBD-0379-681E-5833-E3C7EF97746F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/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BEF31-972D-1326-3F23-CAE24183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1035" y="5765412"/>
                <a:ext cx="2895600" cy="472758"/>
              </a:xfrm>
              <a:prstGeom prst="rect">
                <a:avLst/>
              </a:prstGeom>
              <a:blipFill>
                <a:blip r:embed="rId13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EE05422-AB34-50D1-F67A-8DD8C9FD45C7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1492ED-6182-A459-381E-3DB266B33F75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E833C-BE84-4A14-8DB5-3A0CBED0EAA2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BEC2FA-C1DD-EA77-A043-D505B78DA745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D07DB-3D3E-B7D8-EB6B-6DCEC887C667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15F046-A419-23DC-BFA0-7DB4B8DA2BF6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42F84112-F549-5D07-E768-E1670980C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B3A4C786-5C97-BF8F-7BE3-827D10C9E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8864C10-BA78-B6DF-D1A2-35C2DA446F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F534D-D2B5-F8CB-0F7C-17CF52EAF4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F80398A0-56B4-8E04-92BC-57819D1B1D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805A51F0-BD69-2C76-07A7-E7F961B2E5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FCD48B-DCCF-85F6-88F5-2888E5F2CF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DD78F29-5128-F0F6-CA51-872F17897F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E6DF9921-E0D5-4675-A931-8A250A6871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66351" y="6227904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083BD1D-8995-144C-40BA-52D8F6566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p:pic>
        <p:nvPicPr>
          <p:cNvPr id="55" name="Picture 54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29CC6BFA-9B36-0F81-1EF6-5A20011041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3684" y="3629185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37E38B-FD1C-E6FB-5D88-D882FFDFC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27698A-4503-E834-4296-80FA2B5C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21"/>
                <a:stretch>
                  <a:fillRect l="-1818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D8E9AA-7B4E-45AD-532E-B5976E7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22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0A6C3D0-A7DE-3EA7-EE47-16DD0C4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83512"/>
              </a:xfrm>
              <a:prstGeom prst="rect">
                <a:avLst/>
              </a:prstGeom>
              <a:blipFill>
                <a:blip r:embed="rId23"/>
                <a:stretch>
                  <a:fillRect t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492310-2721-58FB-4D58-3E709723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4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43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EA9B-0FBD-E141-1365-C2E2FF54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543C749-54C2-F39E-A32E-CCF82FAFBD0F}"/>
              </a:ext>
            </a:extLst>
          </p:cNvPr>
          <p:cNvSpPr/>
          <p:nvPr/>
        </p:nvSpPr>
        <p:spPr>
          <a:xfrm>
            <a:off x="-2735262" y="0"/>
            <a:ext cx="20889782" cy="8420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A112F48-F31B-6738-4A2C-513DA096CE89}"/>
              </a:ext>
            </a:extLst>
          </p:cNvPr>
          <p:cNvCxnSpPr>
            <a:cxnSpLocks/>
          </p:cNvCxnSpPr>
          <p:nvPr/>
        </p:nvCxnSpPr>
        <p:spPr>
          <a:xfrm flipH="1">
            <a:off x="2752136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/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0B0F87-4AA6-8552-6BC2-96FAE3678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3883582"/>
                <a:ext cx="6698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/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C77D0-7D71-23CB-9C23-EE64F2EF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32" y="4628466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8B9259-099F-7219-5DAC-739C419DDA1F}"/>
              </a:ext>
            </a:extLst>
          </p:cNvPr>
          <p:cNvCxnSpPr>
            <a:cxnSpLocks/>
          </p:cNvCxnSpPr>
          <p:nvPr/>
        </p:nvCxnSpPr>
        <p:spPr>
          <a:xfrm>
            <a:off x="2383904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57285-B4BE-2EF8-B761-806F6E6EA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/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C3CCA-CEA9-E395-6B57-D658CA27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80753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83571B-DAF1-C0C1-1CAB-E8888D7F4A2D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96DAB0-1643-6A6F-CDCA-6CA6BFF3FA21}"/>
              </a:ext>
            </a:extLst>
          </p:cNvPr>
          <p:cNvCxnSpPr>
            <a:cxnSpLocks/>
          </p:cNvCxnSpPr>
          <p:nvPr/>
        </p:nvCxnSpPr>
        <p:spPr>
          <a:xfrm flipH="1">
            <a:off x="2769557" y="2100452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/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B22C2-A8E1-A86E-BFAE-C1CC72D60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363602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/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70BEC-7636-707B-5CFA-BE183129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53" y="2145180"/>
                <a:ext cx="669842" cy="470000"/>
              </a:xfrm>
              <a:prstGeom prst="rect">
                <a:avLst/>
              </a:prstGeom>
              <a:blipFill>
                <a:blip r:embed="rId8"/>
                <a:stretch>
                  <a:fillRect l="-1887"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/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6CC6E-32A1-8213-1058-B3FDF906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353057"/>
                <a:ext cx="7175500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BC5DAFA-D3A5-00EE-20CA-11620F28C429}"/>
              </a:ext>
            </a:extLst>
          </p:cNvPr>
          <p:cNvSpPr txBox="1"/>
          <p:nvPr/>
        </p:nvSpPr>
        <p:spPr>
          <a:xfrm>
            <a:off x="9427938" y="2159648"/>
            <a:ext cx="36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*Full Bayesian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12218-773B-9D94-23EB-BF5B3812BF78}"/>
              </a:ext>
            </a:extLst>
          </p:cNvPr>
          <p:cNvSpPr txBox="1"/>
          <p:nvPr/>
        </p:nvSpPr>
        <p:spPr>
          <a:xfrm>
            <a:off x="12851235" y="6243746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3D9E1-C5A5-3BC2-C852-2D4E5603D660}"/>
              </a:ext>
            </a:extLst>
          </p:cNvPr>
          <p:cNvSpPr txBox="1"/>
          <p:nvPr/>
        </p:nvSpPr>
        <p:spPr>
          <a:xfrm>
            <a:off x="7733134" y="3451413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A3C8B-E7F7-8BFE-4A85-938B238BD049}"/>
              </a:ext>
            </a:extLst>
          </p:cNvPr>
          <p:cNvSpPr txBox="1"/>
          <p:nvPr/>
        </p:nvSpPr>
        <p:spPr>
          <a:xfrm>
            <a:off x="5284956" y="3540075"/>
            <a:ext cx="11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/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8BABE-08A1-24E8-D7FC-A55802E4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5476721"/>
                <a:ext cx="2815485" cy="830997"/>
              </a:xfrm>
              <a:prstGeom prst="rect">
                <a:avLst/>
              </a:prstGeom>
              <a:blipFill>
                <a:blip r:embed="rId10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8C36A8B-2E9A-033E-4A3F-66236315E541}"/>
              </a:ext>
            </a:extLst>
          </p:cNvPr>
          <p:cNvSpPr txBox="1"/>
          <p:nvPr/>
        </p:nvSpPr>
        <p:spPr>
          <a:xfrm>
            <a:off x="2653135" y="6003940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39B45-449B-F280-A485-989E1F27297D}"/>
              </a:ext>
            </a:extLst>
          </p:cNvPr>
          <p:cNvSpPr txBox="1"/>
          <p:nvPr/>
        </p:nvSpPr>
        <p:spPr>
          <a:xfrm>
            <a:off x="2665835" y="735272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32A37-C4F6-24A1-5559-13DDFE86BBDA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B4AAF-831F-5737-E659-E0EC08C95511}"/>
              </a:ext>
            </a:extLst>
          </p:cNvPr>
          <p:cNvSpPr txBox="1"/>
          <p:nvPr/>
        </p:nvSpPr>
        <p:spPr>
          <a:xfrm>
            <a:off x="-2742212" y="3945721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F2653D-D4D1-4947-B073-8DEDD9D7B64A}"/>
              </a:ext>
            </a:extLst>
          </p:cNvPr>
          <p:cNvCxnSpPr>
            <a:cxnSpLocks/>
          </p:cNvCxnSpPr>
          <p:nvPr/>
        </p:nvCxnSpPr>
        <p:spPr>
          <a:xfrm>
            <a:off x="7659546" y="1850499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4AEA80-4F91-F903-2281-630C6DB92B65}"/>
              </a:ext>
            </a:extLst>
          </p:cNvPr>
          <p:cNvSpPr txBox="1"/>
          <p:nvPr/>
        </p:nvSpPr>
        <p:spPr>
          <a:xfrm>
            <a:off x="-2735263" y="6974075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666E3C-C867-9DE2-9EFA-4889A5BAC31D}"/>
              </a:ext>
            </a:extLst>
          </p:cNvPr>
          <p:cNvCxnSpPr>
            <a:cxnSpLocks/>
          </p:cNvCxnSpPr>
          <p:nvPr/>
        </p:nvCxnSpPr>
        <p:spPr>
          <a:xfrm>
            <a:off x="2401325" y="1850499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DEAEF7-1402-6DAB-836B-AD9BD69BC282}"/>
              </a:ext>
            </a:extLst>
          </p:cNvPr>
          <p:cNvSpPr txBox="1"/>
          <p:nvPr/>
        </p:nvSpPr>
        <p:spPr>
          <a:xfrm>
            <a:off x="12825835" y="345854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EF68F0-7070-A71D-0089-09D160FD7BA1}"/>
              </a:ext>
            </a:extLst>
          </p:cNvPr>
          <p:cNvCxnSpPr>
            <a:cxnSpLocks/>
          </p:cNvCxnSpPr>
          <p:nvPr/>
        </p:nvCxnSpPr>
        <p:spPr>
          <a:xfrm flipH="1">
            <a:off x="12955552" y="4567140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F24E68-F67A-0D95-1C62-94F060362DAA}"/>
              </a:ext>
            </a:extLst>
          </p:cNvPr>
          <p:cNvCxnSpPr>
            <a:cxnSpLocks/>
          </p:cNvCxnSpPr>
          <p:nvPr/>
        </p:nvCxnSpPr>
        <p:spPr>
          <a:xfrm>
            <a:off x="12600020" y="431718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665930-3F24-5EB6-D9AC-B0AFA05988AA}"/>
              </a:ext>
            </a:extLst>
          </p:cNvPr>
          <p:cNvCxnSpPr>
            <a:cxnSpLocks/>
          </p:cNvCxnSpPr>
          <p:nvPr/>
        </p:nvCxnSpPr>
        <p:spPr>
          <a:xfrm flipH="1">
            <a:off x="2769557" y="7225338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7E30FC-3DB1-FC20-5B97-A3D8724A43FB}"/>
              </a:ext>
            </a:extLst>
          </p:cNvPr>
          <p:cNvCxnSpPr>
            <a:cxnSpLocks/>
          </p:cNvCxnSpPr>
          <p:nvPr/>
        </p:nvCxnSpPr>
        <p:spPr>
          <a:xfrm>
            <a:off x="2340043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86E5FB5-2985-00F3-0068-A5BD6AF66D55}"/>
              </a:ext>
            </a:extLst>
          </p:cNvPr>
          <p:cNvSpPr txBox="1"/>
          <p:nvPr/>
        </p:nvSpPr>
        <p:spPr>
          <a:xfrm>
            <a:off x="12788956" y="4613405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/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CC7B94-A800-56A7-D14F-7D6440E4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49003"/>
                <a:ext cx="2921000" cy="830997"/>
              </a:xfrm>
              <a:prstGeom prst="rect">
                <a:avLst/>
              </a:prstGeom>
              <a:blipFill>
                <a:blip r:embed="rId1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7730A8-67E9-56F6-21D6-0658B8CEB7C3}"/>
              </a:ext>
            </a:extLst>
          </p:cNvPr>
          <p:cNvCxnSpPr>
            <a:cxnSpLocks/>
          </p:cNvCxnSpPr>
          <p:nvPr/>
        </p:nvCxnSpPr>
        <p:spPr>
          <a:xfrm flipH="1">
            <a:off x="7898235" y="2100452"/>
            <a:ext cx="73275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D56A8E-3C00-990F-9AC6-F8DAD9E478C5}"/>
              </a:ext>
            </a:extLst>
          </p:cNvPr>
          <p:cNvCxnSpPr>
            <a:cxnSpLocks/>
          </p:cNvCxnSpPr>
          <p:nvPr/>
        </p:nvCxnSpPr>
        <p:spPr>
          <a:xfrm flipH="1">
            <a:off x="12980952" y="7352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AFFDA5-9233-ACE5-E2ED-7C82D52F6F5E}"/>
              </a:ext>
            </a:extLst>
          </p:cNvPr>
          <p:cNvCxnSpPr>
            <a:cxnSpLocks/>
          </p:cNvCxnSpPr>
          <p:nvPr/>
        </p:nvCxnSpPr>
        <p:spPr>
          <a:xfrm>
            <a:off x="12625420" y="7102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2A6995-FDA8-C277-58F9-688AEEF9E421}"/>
              </a:ext>
            </a:extLst>
          </p:cNvPr>
          <p:cNvSpPr txBox="1"/>
          <p:nvPr/>
        </p:nvSpPr>
        <p:spPr>
          <a:xfrm>
            <a:off x="12814356" y="73986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9BBBAE-8CCA-601C-87AE-9C3CA1945ED4}"/>
              </a:ext>
            </a:extLst>
          </p:cNvPr>
          <p:cNvCxnSpPr>
            <a:cxnSpLocks/>
          </p:cNvCxnSpPr>
          <p:nvPr/>
        </p:nvCxnSpPr>
        <p:spPr>
          <a:xfrm flipH="1">
            <a:off x="7919975" y="45837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F61176-C108-C683-A94C-DC1162827560}"/>
              </a:ext>
            </a:extLst>
          </p:cNvPr>
          <p:cNvCxnSpPr>
            <a:cxnSpLocks/>
          </p:cNvCxnSpPr>
          <p:nvPr/>
        </p:nvCxnSpPr>
        <p:spPr>
          <a:xfrm>
            <a:off x="7551743" y="43337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3DDEC4-332F-4E9C-CD7A-73DA16A8DDCD}"/>
              </a:ext>
            </a:extLst>
          </p:cNvPr>
          <p:cNvCxnSpPr>
            <a:cxnSpLocks/>
          </p:cNvCxnSpPr>
          <p:nvPr/>
        </p:nvCxnSpPr>
        <p:spPr>
          <a:xfrm flipH="1">
            <a:off x="7915883" y="7225338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35FC3-A96C-597C-58F2-91EC1784FA31}"/>
              </a:ext>
            </a:extLst>
          </p:cNvPr>
          <p:cNvCxnSpPr>
            <a:cxnSpLocks/>
          </p:cNvCxnSpPr>
          <p:nvPr/>
        </p:nvCxnSpPr>
        <p:spPr>
          <a:xfrm>
            <a:off x="7547651" y="6975385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C6CEB9-9195-8579-3F50-932931E3B290}"/>
              </a:ext>
            </a:extLst>
          </p:cNvPr>
          <p:cNvSpPr txBox="1"/>
          <p:nvPr/>
        </p:nvSpPr>
        <p:spPr>
          <a:xfrm>
            <a:off x="7741467" y="4634248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C5EDC5EF-7815-FC2D-4FCC-EB9BDE5EF7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AFC971E8-CF28-69F4-D2BB-8D00E4A6A0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0110" y="6227904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0B4F4E4F-14FA-C320-4765-0C45DF7DAC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6227904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360C56-59D8-930B-D80C-C781281BE4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6EEDE92D-88BC-6431-250C-2DCBD76E96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3641904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61FA0F1F-66AC-244F-4150-D60C1AB38C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3464" y="3634904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DD6718-78EE-A32A-5ACF-B884516F45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1017" y="3629185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A14EBD8B-01C8-0881-07FE-07FD53E958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9CE3FC59-057F-C30D-F16A-C51313F252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1" y="6240967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0FA789CE-D7F0-099F-C3BF-366C2AEDD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3684" y="6227904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/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11602B-A101-7313-3BE3-0479BB59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6490230"/>
                <a:ext cx="66984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/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145A7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C6786C-3235-864C-D7BD-E53841B6D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218798"/>
                <a:ext cx="669842" cy="470000"/>
              </a:xfrm>
              <a:prstGeom prst="rect">
                <a:avLst/>
              </a:prstGeom>
              <a:blipFill>
                <a:blip r:embed="rId4"/>
                <a:stretch>
                  <a:fillRect l="-1852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/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517420-D148-D9B1-3DE9-E95030E19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5476721"/>
                <a:ext cx="3058834" cy="883512"/>
              </a:xfrm>
              <a:prstGeom prst="rect">
                <a:avLst/>
              </a:prstGeom>
              <a:blipFill>
                <a:blip r:embed="rId19"/>
                <a:stretch>
                  <a:fillRect t="-571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/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AF90C2-7FDC-F6AB-5C7A-D56905D57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2830929"/>
                <a:ext cx="2959100" cy="830997"/>
              </a:xfrm>
              <a:prstGeom prst="rect">
                <a:avLst/>
              </a:prstGeom>
              <a:blipFill>
                <a:blip r:embed="rId20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/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F96558-CCB6-39ED-801B-C12B9C638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2857187"/>
                <a:ext cx="2921000" cy="830997"/>
              </a:xfrm>
              <a:prstGeom prst="rect">
                <a:avLst/>
              </a:prstGeom>
              <a:blipFill>
                <a:blip r:embed="rId21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F2AD4FAE-79F4-91F6-090E-A004FDC8F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3641907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/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7B2CC6-97F9-7A6C-EC7A-D238086C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5478602"/>
                <a:ext cx="2853405" cy="842090"/>
              </a:xfrm>
              <a:prstGeom prst="rect">
                <a:avLst/>
              </a:prstGeom>
              <a:blipFill>
                <a:blip r:embed="rId22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/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3D150F-12E5-C1B2-C098-E41371FF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2900287"/>
                <a:ext cx="3291840" cy="1211742"/>
              </a:xfrm>
              <a:prstGeom prst="rect">
                <a:avLst/>
              </a:prstGeom>
              <a:blipFill>
                <a:blip r:embed="rId23"/>
                <a:stretch>
                  <a:fillRect l="-2692" t="-4167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36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CD0F-2E41-8911-98C5-8221F1387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967E8074-4711-193A-1E73-8BC7BE4D6926}"/>
              </a:ext>
            </a:extLst>
          </p:cNvPr>
          <p:cNvSpPr/>
          <p:nvPr/>
        </p:nvSpPr>
        <p:spPr>
          <a:xfrm>
            <a:off x="-2735262" y="1"/>
            <a:ext cx="20889782" cy="109106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/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72F7A2-358C-28E9-20B3-AF4564B9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35" y="3382110"/>
                <a:ext cx="2921000" cy="830997"/>
              </a:xfrm>
              <a:prstGeom prst="rect">
                <a:avLst/>
              </a:prstGeom>
              <a:blipFill>
                <a:blip r:embed="rId3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/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6DCF4-FBE7-0369-1801-E43A68227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4611701"/>
                <a:ext cx="6698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EC2002-B132-A58C-9B28-EF2A61471729}"/>
              </a:ext>
            </a:extLst>
          </p:cNvPr>
          <p:cNvCxnSpPr>
            <a:cxnSpLocks/>
          </p:cNvCxnSpPr>
          <p:nvPr/>
        </p:nvCxnSpPr>
        <p:spPr>
          <a:xfrm>
            <a:off x="2383904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/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Sampled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97D9-0C85-7F8F-7F54-E5F1D673E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465" y="147403"/>
                <a:ext cx="2895600" cy="830997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/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AFF0F-DEA8-8C54-DBB3-650A28C76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352" y="263820"/>
                <a:ext cx="2877583" cy="830997"/>
              </a:xfrm>
              <a:prstGeom prst="rect">
                <a:avLst/>
              </a:prstGeom>
              <a:blipFill>
                <a:blip r:embed="rId6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A11C-953F-E1D5-05DA-6CD6445BC9C5}"/>
              </a:ext>
            </a:extLst>
          </p:cNvPr>
          <p:cNvCxnSpPr>
            <a:cxnSpLocks/>
          </p:cNvCxnSpPr>
          <p:nvPr/>
        </p:nvCxnSpPr>
        <p:spPr>
          <a:xfrm flipV="1">
            <a:off x="383172" y="1790414"/>
            <a:ext cx="2042092" cy="1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/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9F2A2-CCFA-F09E-5AC0-6D7E9A29F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71" y="1549865"/>
                <a:ext cx="6698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0EF9E-F88F-0AB1-069C-67AA24854C0D}"/>
                  </a:ext>
                </a:extLst>
              </p:cNvPr>
              <p:cNvSpPr txBox="1"/>
              <p:nvPr/>
            </p:nvSpPr>
            <p:spPr>
              <a:xfrm>
                <a:off x="7745835" y="1539320"/>
                <a:ext cx="7175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US" sz="2400" dirty="0">
                    <a:solidFill>
                      <a:srgbClr val="4EA72E"/>
                    </a:solidFill>
                    <a:ea typeface="Cambria Math" panose="02040503050406030204" pitchFamily="18" charset="0"/>
                  </a:rPr>
                  <a:t>Measurement noise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EA7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400" dirty="0">
                  <a:solidFill>
                    <a:srgbClr val="4EA7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0EF9E-F88F-0AB1-069C-67AA24854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35" y="1539320"/>
                <a:ext cx="7175500" cy="461665"/>
              </a:xfrm>
              <a:prstGeom prst="rect">
                <a:avLst/>
              </a:prstGeom>
              <a:blipFill>
                <a:blip r:embed="rId8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8AA2E51-1BEF-9058-682D-E9E448947FDD}"/>
              </a:ext>
            </a:extLst>
          </p:cNvPr>
          <p:cNvSpPr txBox="1"/>
          <p:nvPr/>
        </p:nvSpPr>
        <p:spPr>
          <a:xfrm>
            <a:off x="12851235" y="7592968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8CA36-ACFE-9A77-D639-6C4005FBA3DB}"/>
              </a:ext>
            </a:extLst>
          </p:cNvPr>
          <p:cNvSpPr txBox="1"/>
          <p:nvPr/>
        </p:nvSpPr>
        <p:spPr>
          <a:xfrm>
            <a:off x="7733134" y="4179532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Make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/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Image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07E68C-44E9-37AA-3B24-41BC194F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5" y="6622747"/>
                <a:ext cx="2815485" cy="830997"/>
              </a:xfrm>
              <a:prstGeom prst="rect">
                <a:avLst/>
              </a:prstGeom>
              <a:blipFill>
                <a:blip r:embed="rId9"/>
                <a:stretch>
                  <a:fillRect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2D24E44-812E-63DB-A844-1C5AC9D1A405}"/>
              </a:ext>
            </a:extLst>
          </p:cNvPr>
          <p:cNvSpPr txBox="1"/>
          <p:nvPr/>
        </p:nvSpPr>
        <p:spPr>
          <a:xfrm>
            <a:off x="2653135" y="7166899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Image 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072F3-47C4-6E16-EA9C-2871B2F19CFE}"/>
              </a:ext>
            </a:extLst>
          </p:cNvPr>
          <p:cNvSpPr txBox="1"/>
          <p:nvPr/>
        </p:nvSpPr>
        <p:spPr>
          <a:xfrm>
            <a:off x="2665835" y="8515681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Inverse Image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481390-4F7A-D10C-A199-D2B5F59010B4}"/>
              </a:ext>
            </a:extLst>
          </p:cNvPr>
          <p:cNvSpPr txBox="1"/>
          <p:nvPr/>
        </p:nvSpPr>
        <p:spPr>
          <a:xfrm>
            <a:off x="-2738738" y="1805454"/>
            <a:ext cx="242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3E02A-6828-9DFD-513A-1E9CA4E670F1}"/>
              </a:ext>
            </a:extLst>
          </p:cNvPr>
          <p:cNvSpPr txBox="1"/>
          <p:nvPr/>
        </p:nvSpPr>
        <p:spPr>
          <a:xfrm>
            <a:off x="-2742212" y="4487577"/>
            <a:ext cx="2429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post hoc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4350F4-B1C7-754E-878C-868C38F6D5B0}"/>
              </a:ext>
            </a:extLst>
          </p:cNvPr>
          <p:cNvCxnSpPr>
            <a:cxnSpLocks/>
          </p:cNvCxnSpPr>
          <p:nvPr/>
        </p:nvCxnSpPr>
        <p:spPr>
          <a:xfrm>
            <a:off x="7659546" y="2036762"/>
            <a:ext cx="72617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15273F-536D-8747-F59F-362C8236042E}"/>
              </a:ext>
            </a:extLst>
          </p:cNvPr>
          <p:cNvSpPr txBox="1"/>
          <p:nvPr/>
        </p:nvSpPr>
        <p:spPr>
          <a:xfrm>
            <a:off x="-2735263" y="8137034"/>
            <a:ext cx="24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Augmentation ante hoc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18DC89-D7EA-3471-F6D1-AD5FFC7CA869}"/>
              </a:ext>
            </a:extLst>
          </p:cNvPr>
          <p:cNvCxnSpPr>
            <a:cxnSpLocks/>
          </p:cNvCxnSpPr>
          <p:nvPr/>
        </p:nvCxnSpPr>
        <p:spPr>
          <a:xfrm>
            <a:off x="2401325" y="2036762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86A3E6-109B-1BD3-A795-B20F441965AE}"/>
              </a:ext>
            </a:extLst>
          </p:cNvPr>
          <p:cNvSpPr txBox="1"/>
          <p:nvPr/>
        </p:nvSpPr>
        <p:spPr>
          <a:xfrm>
            <a:off x="12825835" y="4000404"/>
            <a:ext cx="21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Data Augmentation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11F2C1-87F0-4213-EB57-B457C368CEDD}"/>
              </a:ext>
            </a:extLst>
          </p:cNvPr>
          <p:cNvCxnSpPr>
            <a:cxnSpLocks/>
          </p:cNvCxnSpPr>
          <p:nvPr/>
        </p:nvCxnSpPr>
        <p:spPr>
          <a:xfrm flipH="1">
            <a:off x="12955552" y="5108996"/>
            <a:ext cx="261407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F427F6-3AA8-36BA-E87B-CCA941787F37}"/>
              </a:ext>
            </a:extLst>
          </p:cNvPr>
          <p:cNvCxnSpPr>
            <a:cxnSpLocks/>
          </p:cNvCxnSpPr>
          <p:nvPr/>
        </p:nvCxnSpPr>
        <p:spPr>
          <a:xfrm>
            <a:off x="12600020" y="4859043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901A28-AF97-C524-A6EF-58925F7E4B81}"/>
              </a:ext>
            </a:extLst>
          </p:cNvPr>
          <p:cNvCxnSpPr>
            <a:cxnSpLocks/>
          </p:cNvCxnSpPr>
          <p:nvPr/>
        </p:nvCxnSpPr>
        <p:spPr>
          <a:xfrm flipH="1">
            <a:off x="2769557" y="8388297"/>
            <a:ext cx="25527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B1BED-6551-3148-9B76-D0F809906B28}"/>
              </a:ext>
            </a:extLst>
          </p:cNvPr>
          <p:cNvCxnSpPr>
            <a:cxnSpLocks/>
          </p:cNvCxnSpPr>
          <p:nvPr/>
        </p:nvCxnSpPr>
        <p:spPr>
          <a:xfrm>
            <a:off x="2340043" y="813834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5E4DC-139B-CD6A-3361-E9E4057864EE}"/>
              </a:ext>
            </a:extLst>
          </p:cNvPr>
          <p:cNvSpPr txBox="1"/>
          <p:nvPr/>
        </p:nvSpPr>
        <p:spPr>
          <a:xfrm>
            <a:off x="12788956" y="5155261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56082"/>
                </a:solidFill>
              </a:rPr>
              <a:t>*Inverse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/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45CBE2-7575-0469-B592-31AE53B2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5" y="232070"/>
                <a:ext cx="2921000" cy="830997"/>
              </a:xfrm>
              <a:prstGeom prst="rect">
                <a:avLst/>
              </a:prstGeom>
              <a:blipFill>
                <a:blip r:embed="rId10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542EE6-4853-44AE-D12A-C24C718C5D0E}"/>
              </a:ext>
            </a:extLst>
          </p:cNvPr>
          <p:cNvCxnSpPr>
            <a:cxnSpLocks/>
          </p:cNvCxnSpPr>
          <p:nvPr/>
        </p:nvCxnSpPr>
        <p:spPr>
          <a:xfrm>
            <a:off x="12625420" y="8451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FFEA79E-55C3-5DC8-F22E-D404886EAB4C}"/>
              </a:ext>
            </a:extLst>
          </p:cNvPr>
          <p:cNvSpPr txBox="1"/>
          <p:nvPr/>
        </p:nvSpPr>
        <p:spPr>
          <a:xfrm>
            <a:off x="12837456" y="879289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480495-D5DC-0E59-7F5E-C1BC63CBE3BD}"/>
              </a:ext>
            </a:extLst>
          </p:cNvPr>
          <p:cNvCxnSpPr>
            <a:cxnSpLocks/>
          </p:cNvCxnSpPr>
          <p:nvPr/>
        </p:nvCxnSpPr>
        <p:spPr>
          <a:xfrm>
            <a:off x="7551743" y="5061904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0C0098-4D0A-F2B0-DE2C-ADFB0A1C5EAD}"/>
              </a:ext>
            </a:extLst>
          </p:cNvPr>
          <p:cNvCxnSpPr>
            <a:cxnSpLocks/>
          </p:cNvCxnSpPr>
          <p:nvPr/>
        </p:nvCxnSpPr>
        <p:spPr>
          <a:xfrm>
            <a:off x="7547651" y="8324607"/>
            <a:ext cx="2296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B6C0F11-7144-D0C6-8ED9-E861C08F4E44}"/>
              </a:ext>
            </a:extLst>
          </p:cNvPr>
          <p:cNvSpPr txBox="1"/>
          <p:nvPr/>
        </p:nvSpPr>
        <p:spPr>
          <a:xfrm>
            <a:off x="7733134" y="5570759"/>
            <a:ext cx="229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  <p:pic>
        <p:nvPicPr>
          <p:cNvPr id="45" name="Picture 44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E67AAF1F-F9DB-8235-5236-3A9CC988D6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1041904"/>
            <a:ext cx="2884496" cy="1922996"/>
          </a:xfrm>
          <a:prstGeom prst="rect">
            <a:avLst/>
          </a:prstGeom>
        </p:spPr>
      </p:pic>
      <p:pic>
        <p:nvPicPr>
          <p:cNvPr id="46" name="Picture 45" descr="A group of people in graduation caps and gowns&#10;&#10;AI-generated content may be incorrect.">
            <a:extLst>
              <a:ext uri="{FF2B5EF4-FFF2-40B4-BE49-F238E27FC236}">
                <a16:creationId xmlns:a16="http://schemas.microsoft.com/office/drawing/2014/main" id="{F97A8AD7-1E62-52F9-1201-C6B0311DC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0110" y="7390863"/>
            <a:ext cx="2884496" cy="1922996"/>
          </a:xfrm>
          <a:prstGeom prst="rect">
            <a:avLst/>
          </a:prstGeom>
        </p:spPr>
      </p:pic>
      <p:pic>
        <p:nvPicPr>
          <p:cNvPr id="47" name="Picture 46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B51CCDF0-7174-2635-DD37-2DFEC1E8E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7390863"/>
            <a:ext cx="2884496" cy="19229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2F52D9-9254-27FA-0061-20E43108D5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1030466"/>
            <a:ext cx="2903589" cy="1934434"/>
          </a:xfrm>
          <a:prstGeom prst="rect">
            <a:avLst/>
          </a:prstGeom>
        </p:spPr>
      </p:pic>
      <p:pic>
        <p:nvPicPr>
          <p:cNvPr id="49" name="Picture 48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D0A34C70-4E4F-21CC-A579-CFDF3942E3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4183760"/>
            <a:ext cx="2884496" cy="1921715"/>
          </a:xfrm>
          <a:prstGeom prst="rect">
            <a:avLst/>
          </a:prstGeom>
        </p:spPr>
      </p:pic>
      <p:pic>
        <p:nvPicPr>
          <p:cNvPr id="50" name="Picture 49" descr="A group of people in graduation gowns and caps&#10;&#10;AI-generated content may be incorrect.">
            <a:extLst>
              <a:ext uri="{FF2B5EF4-FFF2-40B4-BE49-F238E27FC236}">
                <a16:creationId xmlns:a16="http://schemas.microsoft.com/office/drawing/2014/main" id="{F2128222-FC07-71E8-60B6-52A2C113D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3464" y="4176760"/>
            <a:ext cx="2884496" cy="192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AF6FE0-80B2-7388-0CF4-8AA1DB774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017" y="4171041"/>
            <a:ext cx="2903589" cy="1934434"/>
          </a:xfrm>
          <a:prstGeom prst="rect">
            <a:avLst/>
          </a:prstGeom>
        </p:spPr>
      </p:pic>
      <p:pic>
        <p:nvPicPr>
          <p:cNvPr id="52" name="Picture 51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9F5ED3C5-0910-8C3D-BA4B-19DFB3E166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66352" y="1030466"/>
            <a:ext cx="2884495" cy="1921712"/>
          </a:xfrm>
          <a:prstGeom prst="rect">
            <a:avLst/>
          </a:prstGeom>
        </p:spPr>
      </p:pic>
      <p:pic>
        <p:nvPicPr>
          <p:cNvPr id="53" name="Picture 52" descr="A group of people in graduation gowns&#10;&#10;AI-generated content may be incorrect.">
            <a:extLst>
              <a:ext uri="{FF2B5EF4-FFF2-40B4-BE49-F238E27FC236}">
                <a16:creationId xmlns:a16="http://schemas.microsoft.com/office/drawing/2014/main" id="{BB55315A-E418-2F76-28CC-28EF6181C2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66351" y="7403926"/>
            <a:ext cx="2884496" cy="1921715"/>
          </a:xfrm>
          <a:prstGeom prst="rect">
            <a:avLst/>
          </a:prstGeom>
        </p:spPr>
      </p:pic>
      <p:pic>
        <p:nvPicPr>
          <p:cNvPr id="54" name="Picture 53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0331F6F-E811-DC53-7BE1-9AB3D90722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3684" y="7390863"/>
            <a:ext cx="2903589" cy="193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/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68A0C7-9786-66CB-CB47-11F0F8B28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411" y="7839452"/>
                <a:ext cx="66984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/>
              <p:nvPr/>
            </p:nvSpPr>
            <p:spPr>
              <a:xfrm>
                <a:off x="9792401" y="6622747"/>
                <a:ext cx="3058834" cy="8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Transformed Data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approx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4DFC2-AC1D-A385-0C12-4E631576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1" y="6622747"/>
                <a:ext cx="3058834" cy="883512"/>
              </a:xfrm>
              <a:prstGeom prst="rect">
                <a:avLst/>
              </a:prstGeom>
              <a:blipFill>
                <a:blip r:embed="rId18"/>
                <a:stretch>
                  <a:fillRect t="-571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/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F54E58-D04B-5C63-ADDC-40DF7ABE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35" y="3372785"/>
                <a:ext cx="2959100" cy="830997"/>
              </a:xfrm>
              <a:prstGeom prst="rect">
                <a:avLst/>
              </a:prstGeom>
              <a:blipFill>
                <a:blip r:embed="rId19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B5D6C4F2-31CE-8C57-801E-76EA1BA17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53684" y="4183763"/>
            <a:ext cx="2884495" cy="19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/>
              <p:nvPr/>
            </p:nvSpPr>
            <p:spPr>
              <a:xfrm>
                <a:off x="15090530" y="6624628"/>
                <a:ext cx="2853405" cy="842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30C52C-F8CF-74F5-F081-54B0A187E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0530" y="6624628"/>
                <a:ext cx="2853405" cy="842090"/>
              </a:xfrm>
              <a:prstGeom prst="rect">
                <a:avLst/>
              </a:prstGeom>
              <a:blipFill>
                <a:blip r:embed="rId20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/>
              <p:nvPr/>
            </p:nvSpPr>
            <p:spPr>
              <a:xfrm>
                <a:off x="14862679" y="3425210"/>
                <a:ext cx="3291840" cy="83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ea typeface="Cambria Math" panose="02040503050406030204" pitchFamily="18" charset="0"/>
                  </a:rPr>
                  <a:t>Augmented 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01BBFE-6BE6-86E6-C20F-023260E8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679" y="3425210"/>
                <a:ext cx="3291840" cy="837602"/>
              </a:xfrm>
              <a:prstGeom prst="rect">
                <a:avLst/>
              </a:prstGeom>
              <a:blipFill>
                <a:blip r:embed="rId21"/>
                <a:stretch>
                  <a:fillRect l="-2692" t="-5970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U-Turn Arrow 81">
            <a:extLst>
              <a:ext uri="{FF2B5EF4-FFF2-40B4-BE49-F238E27FC236}">
                <a16:creationId xmlns:a16="http://schemas.microsoft.com/office/drawing/2014/main" id="{4B82FA7F-9C8D-6900-664A-27262C9ECB11}"/>
              </a:ext>
            </a:extLst>
          </p:cNvPr>
          <p:cNvSpPr/>
          <p:nvPr/>
        </p:nvSpPr>
        <p:spPr>
          <a:xfrm rot="10800000">
            <a:off x="1172308" y="2964434"/>
            <a:ext cx="15502258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U-Turn Arrow 82">
            <a:extLst>
              <a:ext uri="{FF2B5EF4-FFF2-40B4-BE49-F238E27FC236}">
                <a16:creationId xmlns:a16="http://schemas.microsoft.com/office/drawing/2014/main" id="{5510C709-E934-CEDB-6CAE-6566AFFDA62D}"/>
              </a:ext>
            </a:extLst>
          </p:cNvPr>
          <p:cNvSpPr/>
          <p:nvPr/>
        </p:nvSpPr>
        <p:spPr>
          <a:xfrm rot="10800000">
            <a:off x="1172308" y="6106928"/>
            <a:ext cx="10415276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U-Turn Arrow 86">
            <a:extLst>
              <a:ext uri="{FF2B5EF4-FFF2-40B4-BE49-F238E27FC236}">
                <a16:creationId xmlns:a16="http://schemas.microsoft.com/office/drawing/2014/main" id="{D56C219F-CA2E-6C77-F30D-667FBECDE98A}"/>
              </a:ext>
            </a:extLst>
          </p:cNvPr>
          <p:cNvSpPr/>
          <p:nvPr/>
        </p:nvSpPr>
        <p:spPr>
          <a:xfrm rot="10800000">
            <a:off x="6254356" y="9331840"/>
            <a:ext cx="10415276" cy="46072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C0E2829-22E2-A4E8-108D-4D8B8E01A38C}"/>
              </a:ext>
            </a:extLst>
          </p:cNvPr>
          <p:cNvSpPr txBox="1"/>
          <p:nvPr/>
        </p:nvSpPr>
        <p:spPr>
          <a:xfrm>
            <a:off x="10137172" y="2628669"/>
            <a:ext cx="436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5A7A"/>
                </a:solidFill>
              </a:rPr>
              <a:t>Full Bayesian Pipeline</a:t>
            </a:r>
          </a:p>
        </p:txBody>
      </p:sp>
    </p:spTree>
    <p:extLst>
      <p:ext uri="{BB962C8B-B14F-4D97-AF65-F5344CB8AC3E}">
        <p14:creationId xmlns:p14="http://schemas.microsoft.com/office/powerpoint/2010/main" val="289073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312D730C-483B-79BE-A404-86875E9080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430450" y="-3104204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80A5F9E2-07E7-2B97-FB93-760973C54F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4631" y="-3104207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F51D39BE-167D-4D95-D93A-B2CEFEB71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40" y="-3104206"/>
            <a:ext cx="2397023" cy="23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F9CA8-658B-B925-A96A-7FAD480F7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49" y="-606637"/>
            <a:ext cx="2397023" cy="2397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A2F9E-9136-5137-B1C8-F838327A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3389072" y="4413399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10256C-98A4-726A-E7E8-65DE06C02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923" y="4413399"/>
            <a:ext cx="2324129" cy="2225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64B841-3AE4-B100-2417-B6F936CCA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084" y="4413399"/>
            <a:ext cx="1662796" cy="222580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8363255C-0C07-1B20-F5C6-FC57B803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6163" y="-627326"/>
            <a:ext cx="2438400" cy="2438400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1C3F3776-07DE-EF72-C2F6-D4E1240DC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254" y="-627326"/>
            <a:ext cx="2438400" cy="2438400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C5B15ABC-9E52-52A6-770D-E8EDF82B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4631" y="1946103"/>
            <a:ext cx="2438400" cy="2438400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13337C40-3339-B60A-56E9-C2A830C3B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072" y="1946103"/>
            <a:ext cx="2438400" cy="2438400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B14ABAD6-E153-7A77-07D5-B7A913FB99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6851" y="194610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1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3A58-A39C-28FE-6DFC-0B14F3AD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CAFEF2-F12F-0621-8507-1ECC24768075}"/>
              </a:ext>
            </a:extLst>
          </p:cNvPr>
          <p:cNvSpPr/>
          <p:nvPr/>
        </p:nvSpPr>
        <p:spPr>
          <a:xfrm>
            <a:off x="-4310743" y="-1632857"/>
            <a:ext cx="23839714" cy="1378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oogle Shape;257;p16" descr="Picture 2">
            <a:extLst>
              <a:ext uri="{FF2B5EF4-FFF2-40B4-BE49-F238E27FC236}">
                <a16:creationId xmlns:a16="http://schemas.microsoft.com/office/drawing/2014/main" id="{8C6F7BC0-BA52-E318-36C4-35CB548DDE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" y="3152384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 descr="Picture 44">
            <a:extLst>
              <a:ext uri="{FF2B5EF4-FFF2-40B4-BE49-F238E27FC236}">
                <a16:creationId xmlns:a16="http://schemas.microsoft.com/office/drawing/2014/main" id="{090ED315-AA42-F6DE-7701-8C1772A8BCF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6414002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22" descr="Picture 57">
            <a:extLst>
              <a:ext uri="{FF2B5EF4-FFF2-40B4-BE49-F238E27FC236}">
                <a16:creationId xmlns:a16="http://schemas.microsoft.com/office/drawing/2014/main" id="{B9B3DCAA-BA3A-714D-3E27-3CD655997B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9233"/>
            <a:ext cx="3169819" cy="3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72D509-63BC-A617-4A9E-8B7867F54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49" y="-109233"/>
            <a:ext cx="2368296" cy="2368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87530-A7DA-27E3-F84F-081AB1F6E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"/>
          <a:stretch>
            <a:fillRect/>
          </a:stretch>
        </p:blipFill>
        <p:spPr>
          <a:xfrm>
            <a:off x="10594425" y="-109233"/>
            <a:ext cx="3169820" cy="2225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EBC5F6-EEE5-4E0B-C12B-FC505942E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425" y="2210788"/>
            <a:ext cx="3169820" cy="30357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83BF36-5F42-CB64-CAAC-96D8BD5D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4424" y="5340724"/>
            <a:ext cx="3169819" cy="4243097"/>
          </a:xfrm>
          <a:prstGeom prst="rect">
            <a:avLst/>
          </a:prstGeom>
        </p:spPr>
      </p:pic>
      <p:pic>
        <p:nvPicPr>
          <p:cNvPr id="3" name="Picture 2" descr="A pizza on a plate&#10;&#10;AI-generated content may be incorrect.">
            <a:extLst>
              <a:ext uri="{FF2B5EF4-FFF2-40B4-BE49-F238E27FC236}">
                <a16:creationId xmlns:a16="http://schemas.microsoft.com/office/drawing/2014/main" id="{9BF365AE-2F67-6F5B-C1B0-D9BE7BCC3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828" y="2331432"/>
            <a:ext cx="2369217" cy="2369217"/>
          </a:xfrm>
          <a:prstGeom prst="rect">
            <a:avLst/>
          </a:prstGeom>
        </p:spPr>
      </p:pic>
      <p:pic>
        <p:nvPicPr>
          <p:cNvPr id="11" name="Picture 10" descr="A cup of coffee and donuts on a tray&#10;&#10;AI-generated content may be incorrect.">
            <a:extLst>
              <a:ext uri="{FF2B5EF4-FFF2-40B4-BE49-F238E27FC236}">
                <a16:creationId xmlns:a16="http://schemas.microsoft.com/office/drawing/2014/main" id="{816572DC-6CC8-BA4A-C13F-1E20EEF22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828" y="4773018"/>
            <a:ext cx="2369217" cy="2369217"/>
          </a:xfrm>
          <a:prstGeom prst="rect">
            <a:avLst/>
          </a:prstGeom>
        </p:spPr>
      </p:pic>
      <p:pic>
        <p:nvPicPr>
          <p:cNvPr id="14" name="Picture 13" descr="A group of zebras walking in a field&#10;&#10;AI-generated content may be incorrect.">
            <a:extLst>
              <a:ext uri="{FF2B5EF4-FFF2-40B4-BE49-F238E27FC236}">
                <a16:creationId xmlns:a16="http://schemas.microsoft.com/office/drawing/2014/main" id="{8183CB48-3E4B-DC46-DECD-7A5558DF8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975" y="4773939"/>
            <a:ext cx="2368296" cy="2368296"/>
          </a:xfrm>
          <a:prstGeom prst="rect">
            <a:avLst/>
          </a:prstGeom>
        </p:spPr>
      </p:pic>
      <p:pic>
        <p:nvPicPr>
          <p:cNvPr id="17" name="Picture 16" descr="A baseball player holding a bat&#10;&#10;AI-generated content may be incorrect.">
            <a:extLst>
              <a:ext uri="{FF2B5EF4-FFF2-40B4-BE49-F238E27FC236}">
                <a16:creationId xmlns:a16="http://schemas.microsoft.com/office/drawing/2014/main" id="{560B3E57-738E-48B8-FB38-0BDB97AC05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7975" y="-109233"/>
            <a:ext cx="2368296" cy="2368296"/>
          </a:xfrm>
          <a:prstGeom prst="rect">
            <a:avLst/>
          </a:prstGeom>
        </p:spPr>
      </p:pic>
      <p:pic>
        <p:nvPicPr>
          <p:cNvPr id="19" name="Picture 18" descr="A group of buses in a city&#10;&#10;AI-generated content may be incorrect.">
            <a:extLst>
              <a:ext uri="{FF2B5EF4-FFF2-40B4-BE49-F238E27FC236}">
                <a16:creationId xmlns:a16="http://schemas.microsoft.com/office/drawing/2014/main" id="{0DA30AAF-593A-9FEE-2592-E2411108A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7975" y="2332353"/>
            <a:ext cx="2368296" cy="2368296"/>
          </a:xfrm>
          <a:prstGeom prst="rect">
            <a:avLst/>
          </a:prstGeom>
        </p:spPr>
      </p:pic>
      <p:pic>
        <p:nvPicPr>
          <p:cNvPr id="4" name="Picture 3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832A0E7F-0F33-3B95-3F96-A0580A7FA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8828" y="7214604"/>
            <a:ext cx="2369217" cy="2369217"/>
          </a:xfrm>
          <a:prstGeom prst="rect">
            <a:avLst/>
          </a:prstGeom>
        </p:spPr>
      </p:pic>
      <p:pic>
        <p:nvPicPr>
          <p:cNvPr id="10" name="Picture 9" descr="A group of people walking on the beach&#10;&#10;AI-generated content may be incorrect.">
            <a:extLst>
              <a:ext uri="{FF2B5EF4-FFF2-40B4-BE49-F238E27FC236}">
                <a16:creationId xmlns:a16="http://schemas.microsoft.com/office/drawing/2014/main" id="{13AD1828-6C45-EB89-DA79-36C18BBA98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975" y="7215525"/>
            <a:ext cx="2368296" cy="2368296"/>
          </a:xfrm>
          <a:prstGeom prst="rect">
            <a:avLst/>
          </a:prstGeom>
        </p:spPr>
      </p:pic>
      <p:pic>
        <p:nvPicPr>
          <p:cNvPr id="18" name="Picture 17" descr="A city with snow and buildings&#10;&#10;AI-generated content may be incorrect.">
            <a:extLst>
              <a:ext uri="{FF2B5EF4-FFF2-40B4-BE49-F238E27FC236}">
                <a16:creationId xmlns:a16="http://schemas.microsoft.com/office/drawing/2014/main" id="{2E1A7C7E-9F07-FBB0-BD0D-E7934A144A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10493" y="8569133"/>
            <a:ext cx="2565400" cy="2565400"/>
          </a:xfrm>
          <a:prstGeom prst="rect">
            <a:avLst/>
          </a:prstGeom>
        </p:spPr>
      </p:pic>
      <p:pic>
        <p:nvPicPr>
          <p:cNvPr id="21" name="Picture 20" descr="A boat on water under a bridge&#10;&#10;AI-generated content may be incorrect.">
            <a:extLst>
              <a:ext uri="{FF2B5EF4-FFF2-40B4-BE49-F238E27FC236}">
                <a16:creationId xmlns:a16="http://schemas.microsoft.com/office/drawing/2014/main" id="{5673733D-FA60-EE7D-E59B-9C7FA27122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6201" y="-109233"/>
            <a:ext cx="2368296" cy="2368296"/>
          </a:xfrm>
          <a:prstGeom prst="rect">
            <a:avLst/>
          </a:prstGeom>
        </p:spPr>
      </p:pic>
      <p:pic>
        <p:nvPicPr>
          <p:cNvPr id="25" name="Picture 24" descr="A group of people walking in a busy city&#10;&#10;AI-generated content may be incorrect.">
            <a:extLst>
              <a:ext uri="{FF2B5EF4-FFF2-40B4-BE49-F238E27FC236}">
                <a16:creationId xmlns:a16="http://schemas.microsoft.com/office/drawing/2014/main" id="{5DDD355F-90F2-0AA0-0742-36AEE414D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6201" y="2332353"/>
            <a:ext cx="2368296" cy="2368296"/>
          </a:xfrm>
          <a:prstGeom prst="rect">
            <a:avLst/>
          </a:prstGeom>
        </p:spPr>
      </p:pic>
      <p:pic>
        <p:nvPicPr>
          <p:cNvPr id="27" name="Picture 26" descr="A boat with people on it&#10;&#10;AI-generated content may be incorrect.">
            <a:extLst>
              <a:ext uri="{FF2B5EF4-FFF2-40B4-BE49-F238E27FC236}">
                <a16:creationId xmlns:a16="http://schemas.microsoft.com/office/drawing/2014/main" id="{5274DF14-3A38-AF61-0350-9BAFD5081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6201" y="7215525"/>
            <a:ext cx="2368296" cy="2368296"/>
          </a:xfrm>
          <a:prstGeom prst="rect">
            <a:avLst/>
          </a:prstGeom>
        </p:spPr>
      </p:pic>
      <p:pic>
        <p:nvPicPr>
          <p:cNvPr id="29" name="Picture 28" descr="A bridge over water with a city in the background&#10;&#10;AI-generated content may be incorrect.">
            <a:extLst>
              <a:ext uri="{FF2B5EF4-FFF2-40B4-BE49-F238E27FC236}">
                <a16:creationId xmlns:a16="http://schemas.microsoft.com/office/drawing/2014/main" id="{9954EFCF-3F74-FAFF-5AA1-E886B86B37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48243" y="5433511"/>
            <a:ext cx="2565400" cy="2565400"/>
          </a:xfrm>
          <a:prstGeom prst="rect">
            <a:avLst/>
          </a:prstGeom>
        </p:spPr>
      </p:pic>
      <p:pic>
        <p:nvPicPr>
          <p:cNvPr id="32" name="Picture 31" descr="A green trolley with a sign on it&#10;&#10;AI-generated content may be incorrect.">
            <a:extLst>
              <a:ext uri="{FF2B5EF4-FFF2-40B4-BE49-F238E27FC236}">
                <a16:creationId xmlns:a16="http://schemas.microsoft.com/office/drawing/2014/main" id="{A54C8ABE-7DFE-3762-C71F-537B832474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46201" y="4773939"/>
            <a:ext cx="2368296" cy="2368296"/>
          </a:xfrm>
          <a:prstGeom prst="rect">
            <a:avLst/>
          </a:prstGeom>
        </p:spPr>
      </p:pic>
      <p:pic>
        <p:nvPicPr>
          <p:cNvPr id="34" name="Picture 33" descr="Several boats in a harbor&#10;&#10;AI-generated content may be incorrect.">
            <a:extLst>
              <a:ext uri="{FF2B5EF4-FFF2-40B4-BE49-F238E27FC236}">
                <a16:creationId xmlns:a16="http://schemas.microsoft.com/office/drawing/2014/main" id="{411C8D5C-4D7E-219E-DF4C-9678A87F90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687641" y="9697619"/>
            <a:ext cx="2565400" cy="2565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21738A-4995-DB8A-22B7-EB6E06DC60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726576" y="834350"/>
            <a:ext cx="1168706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amera&#10;&#10;AI-generated content may be incorrect.">
            <a:extLst>
              <a:ext uri="{FF2B5EF4-FFF2-40B4-BE49-F238E27FC236}">
                <a16:creationId xmlns:a16="http://schemas.microsoft.com/office/drawing/2014/main" id="{B1ED2380-BE93-8ADA-8C93-1D032880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0" y="-568440"/>
            <a:ext cx="4297680" cy="4297680"/>
          </a:xfrm>
          <a:prstGeom prst="rect">
            <a:avLst/>
          </a:prstGeom>
        </p:spPr>
      </p:pic>
      <p:pic>
        <p:nvPicPr>
          <p:cNvPr id="5" name="Picture 4" descr="A house with a chimney&#10;&#10;AI-generated content may be incorrect.">
            <a:extLst>
              <a:ext uri="{FF2B5EF4-FFF2-40B4-BE49-F238E27FC236}">
                <a16:creationId xmlns:a16="http://schemas.microsoft.com/office/drawing/2014/main" id="{01BF42F0-AFD6-5EB5-710E-56A8EBA1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310" y="-568440"/>
            <a:ext cx="4297680" cy="4297680"/>
          </a:xfrm>
          <a:prstGeom prst="rect">
            <a:avLst/>
          </a:prstGeom>
        </p:spPr>
      </p:pic>
      <p:pic>
        <p:nvPicPr>
          <p:cNvPr id="7" name="Picture 6" descr="A jet flying over a snowy mountain&#10;&#10;AI-generated content may be incorrect.">
            <a:extLst>
              <a:ext uri="{FF2B5EF4-FFF2-40B4-BE49-F238E27FC236}">
                <a16:creationId xmlns:a16="http://schemas.microsoft.com/office/drawing/2014/main" id="{C6C0720A-97B7-C52F-ADE3-DC8E7158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621" y="-568440"/>
            <a:ext cx="4297680" cy="4297680"/>
          </a:xfrm>
          <a:prstGeom prst="rect">
            <a:avLst/>
          </a:prstGeom>
        </p:spPr>
      </p:pic>
      <p:pic>
        <p:nvPicPr>
          <p:cNvPr id="9" name="Picture 8" descr="A sailboat on a lake&#10;&#10;AI-generated content may be incorrect.">
            <a:extLst>
              <a:ext uri="{FF2B5EF4-FFF2-40B4-BE49-F238E27FC236}">
                <a16:creationId xmlns:a16="http://schemas.microsoft.com/office/drawing/2014/main" id="{F37E93D2-756C-7E91-E593-8B60E7ABE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0" y="3892320"/>
            <a:ext cx="4297680" cy="4297680"/>
          </a:xfrm>
          <a:prstGeom prst="rect">
            <a:avLst/>
          </a:prstGeom>
        </p:spPr>
      </p:pic>
      <p:pic>
        <p:nvPicPr>
          <p:cNvPr id="11" name="Picture 10" descr="A person and person standing in a living room&#10;&#10;AI-generated content may be incorrect.">
            <a:extLst>
              <a:ext uri="{FF2B5EF4-FFF2-40B4-BE49-F238E27FC236}">
                <a16:creationId xmlns:a16="http://schemas.microsoft.com/office/drawing/2014/main" id="{11206427-8DD3-6075-BDE2-91D1E2A71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310" y="3855463"/>
            <a:ext cx="4297680" cy="4297680"/>
          </a:xfrm>
          <a:prstGeom prst="rect">
            <a:avLst/>
          </a:prstGeom>
        </p:spPr>
      </p:pic>
      <p:pic>
        <p:nvPicPr>
          <p:cNvPr id="13" name="Picture 12" descr="A close up of a baboon&#10;&#10;AI-generated content may be incorrect.">
            <a:extLst>
              <a:ext uri="{FF2B5EF4-FFF2-40B4-BE49-F238E27FC236}">
                <a16:creationId xmlns:a16="http://schemas.microsoft.com/office/drawing/2014/main" id="{B52053DE-C22F-4F9F-20E0-4E57F6AF2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621" y="3843801"/>
            <a:ext cx="4297680" cy="4297680"/>
          </a:xfrm>
          <a:prstGeom prst="rect">
            <a:avLst/>
          </a:prstGeom>
        </p:spPr>
      </p:pic>
      <p:pic>
        <p:nvPicPr>
          <p:cNvPr id="15" name="Picture 14" descr="A group of peppers and peppers&#10;&#10;AI-generated content may be incorrect.">
            <a:extLst>
              <a:ext uri="{FF2B5EF4-FFF2-40B4-BE49-F238E27FC236}">
                <a16:creationId xmlns:a16="http://schemas.microsoft.com/office/drawing/2014/main" id="{93E84308-A32B-3783-D132-1490176F6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311" y="-5029200"/>
            <a:ext cx="4297680" cy="4297680"/>
          </a:xfrm>
          <a:prstGeom prst="rect">
            <a:avLst/>
          </a:prstGeom>
        </p:spPr>
      </p:pic>
      <p:pic>
        <p:nvPicPr>
          <p:cNvPr id="17" name="Picture 16" descr="A person in a garment sitting on the ground&#10;&#10;AI-generated content may be incorrect.">
            <a:extLst>
              <a:ext uri="{FF2B5EF4-FFF2-40B4-BE49-F238E27FC236}">
                <a16:creationId xmlns:a16="http://schemas.microsoft.com/office/drawing/2014/main" id="{6930FCD1-E000-0347-CE59-DA4B43EFF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621" y="-5029200"/>
            <a:ext cx="4297680" cy="4297680"/>
          </a:xfrm>
          <a:prstGeom prst="rect">
            <a:avLst/>
          </a:prstGeom>
        </p:spPr>
      </p:pic>
      <p:pic>
        <p:nvPicPr>
          <p:cNvPr id="19" name="Picture 18" descr="A bridge over a river&#10;&#10;AI-generated content may be incorrect.">
            <a:extLst>
              <a:ext uri="{FF2B5EF4-FFF2-40B4-BE49-F238E27FC236}">
                <a16:creationId xmlns:a16="http://schemas.microsoft.com/office/drawing/2014/main" id="{F64D007F-51AB-FF71-A72B-F3BB807E64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6000" y="-5029200"/>
            <a:ext cx="4297680" cy="4297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6B4EBB-6510-B096-7C83-84CD2C93D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4093" y="-38556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0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red line with black text&#10;&#10;AI-generated content may be incorrect.">
            <a:extLst>
              <a:ext uri="{FF2B5EF4-FFF2-40B4-BE49-F238E27FC236}">
                <a16:creationId xmlns:a16="http://schemas.microsoft.com/office/drawing/2014/main" id="{9B24A54F-C952-729C-1605-52DE3A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48" y="3030474"/>
            <a:ext cx="9671304" cy="216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BD05ED-4E5F-C3C7-F95B-47149C9A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5" b="98588" l="4435" r="93145">
                        <a14:foregroundMark x1="6048" y1="42938" x2="8065" y2="65254"/>
                        <a14:foregroundMark x1="8065" y1="65254" x2="8871" y2="65254"/>
                        <a14:foregroundMark x1="43347" y1="7345" x2="52218" y2="6497"/>
                        <a14:foregroundMark x1="89919" y1="46610" x2="66734" y2="90395"/>
                        <a14:foregroundMark x1="66734" y1="90395" x2="51722" y2="97572"/>
                        <a14:foregroundMark x1="43017" y1="96867" x2="34476" y2="94633"/>
                        <a14:foregroundMark x1="48071" y1="98189" x2="47765" y2="98109"/>
                        <a14:foregroundMark x1="87500" y1="30791" x2="87500" y2="30791"/>
                        <a14:foregroundMark x1="89919" y1="55932" x2="89919" y2="55932"/>
                        <a14:foregroundMark x1="91129" y1="54237" x2="86290" y2="64689"/>
                        <a14:foregroundMark x1="45565" y1="97175" x2="45565" y2="97175"/>
                        <a14:foregroundMark x1="47379" y1="97458" x2="47379" y2="97458"/>
                        <a14:foregroundMark x1="49798" y1="97458" x2="49798" y2="97458"/>
                        <a14:foregroundMark x1="55242" y1="97175" x2="55242" y2="97175"/>
                        <a14:foregroundMark x1="59073" y1="96893" x2="59073" y2="96893"/>
                        <a14:foregroundMark x1="56653" y1="96893" x2="68145" y2="91243"/>
                        <a14:foregroundMark x1="65927" y1="96045" x2="65927" y2="96045"/>
                        <a14:foregroundMark x1="89718" y1="72599" x2="89718" y2="72599"/>
                        <a14:foregroundMark x1="88911" y1="74859" x2="87500" y2="76554"/>
                        <a14:foregroundMark x1="87702" y1="76554" x2="66734" y2="94915"/>
                        <a14:foregroundMark x1="59274" y1="96893" x2="76008" y2="85876"/>
                        <a14:foregroundMark x1="72581" y1="90960" x2="88306" y2="74859"/>
                        <a14:foregroundMark x1="90726" y1="64407" x2="80444" y2="23446"/>
                        <a14:foregroundMark x1="80444" y1="23446" x2="72177" y2="13559"/>
                        <a14:foregroundMark x1="5645" y1="30791" x2="5645" y2="30791"/>
                        <a14:foregroundMark x1="6501" y1="31073" x2="4637" y2="44915"/>
                        <a14:foregroundMark x1="6539" y1="30791" x2="6501" y2="31073"/>
                        <a14:foregroundMark x1="6653" y1="29944" x2="6539" y2="30791"/>
                        <a14:foregroundMark x1="93145" y1="54237" x2="92944" y2="43220"/>
                        <a14:foregroundMark x1="92944" y1="43220" x2="79234" y2="17232"/>
                        <a14:backgroundMark x1="38105" y1="98870" x2="38105" y2="98870"/>
                        <a14:backgroundMark x1="43347" y1="99718" x2="43347" y2="99718"/>
                        <a14:backgroundMark x1="48387" y1="99435" x2="44355" y2="99718"/>
                        <a14:backgroundMark x1="51411" y1="99435" x2="51411" y2="99435"/>
                        <a14:backgroundMark x1="49194" y1="99718" x2="49194" y2="99718"/>
                        <a14:backgroundMark x1="47782" y1="98870" x2="51411" y2="98305"/>
                        <a14:backgroundMark x1="55040" y1="99435" x2="55040" y2="99435"/>
                        <a14:backgroundMark x1="5444" y1="31073" x2="5444" y2="31073"/>
                        <a14:backgroundMark x1="6250" y1="29661" x2="6250" y2="29661"/>
                        <a14:backgroundMark x1="6452" y1="30791" x2="6452" y2="30791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659"/>
          <a:stretch>
            <a:fillRect/>
          </a:stretch>
        </p:blipFill>
        <p:spPr>
          <a:xfrm>
            <a:off x="3608108" y="3614610"/>
            <a:ext cx="1823102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9F1685-0819-83D5-0437-667245C0A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5" b="96748" l="0" r="89973">
                        <a14:foregroundMark x1="7046" y1="16531" x2="7317" y2="72900"/>
                        <a14:foregroundMark x1="1897" y1="17073" x2="0" y2="29810"/>
                        <a14:foregroundMark x1="59079" y1="13550" x2="18699" y2="4878"/>
                        <a14:foregroundMark x1="59350" y1="89702" x2="15718" y2="89160"/>
                        <a14:foregroundMark x1="89431" y1="47696" x2="89431" y2="47696"/>
                        <a14:foregroundMark x1="50407" y1="95393" x2="50407" y2="95393"/>
                        <a14:backgroundMark x1="47154" y1="97561" x2="47154" y2="97561"/>
                        <a14:backgroundMark x1="46883" y1="97561" x2="44986" y2="97561"/>
                        <a14:backgroundMark x1="46612" y1="97832" x2="46612" y2="97832"/>
                        <a14:backgroundMark x1="46341" y1="96477" x2="46341" y2="96477"/>
                        <a14:backgroundMark x1="46341" y1="96748" x2="47154" y2="97019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659" y="3568890"/>
            <a:ext cx="1432189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333FF-D9F9-A944-0934-68AAED4CD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43" b="96477" l="2652" r="89773">
                        <a14:foregroundMark x1="10227" y1="30623" x2="7955" y2="75881"/>
                        <a14:foregroundMark x1="9848" y1="91057" x2="38258" y2="96477"/>
                        <a14:foregroundMark x1="38258" y1="96477" x2="46970" y2="91870"/>
                        <a14:foregroundMark x1="1136" y1="22764" x2="6439" y2="75610"/>
                        <a14:foregroundMark x1="6439" y1="75610" x2="5682" y2="76423"/>
                        <a14:foregroundMark x1="2652" y1="84824" x2="2652" y2="84824"/>
                        <a14:foregroundMark x1="89394" y1="56098" x2="89394" y2="56098"/>
                        <a14:foregroundMark x1="46591" y1="9756" x2="46591" y2="9756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5878" y="3568890"/>
            <a:ext cx="1024658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ECF189-FE81-4D8E-857C-59F616E9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548" y="5199126"/>
            <a:ext cx="966909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16274</TotalTime>
  <Words>296</Words>
  <Application>Microsoft Macintosh PowerPoint</Application>
  <PresentationFormat>Custom</PresentationFormat>
  <Paragraphs>114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MARKS</dc:creator>
  <cp:lastModifiedBy>BRANDON MARKS</cp:lastModifiedBy>
  <cp:revision>24</cp:revision>
  <dcterms:created xsi:type="dcterms:W3CDTF">2025-07-10T17:57:30Z</dcterms:created>
  <dcterms:modified xsi:type="dcterms:W3CDTF">2025-10-08T02:39:59Z</dcterms:modified>
</cp:coreProperties>
</file>